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F2E2E-B07A-43CE-965E-FF6B49E87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10D1D7-264D-4C08-80B9-290648D92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58E1E4-9AA3-493C-8832-80857A82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11575-C749-4A86-AAC1-554DF31A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EDAC3-1218-4B4B-80A0-0FBF385B1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63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CCA29-E88C-4025-BC4A-8A538B06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F60C44-5AC8-4F85-B443-EEDAC1DBD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C43EE5-9521-48DF-82C4-99103041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CE8ECE-5A23-4AD8-80C6-1651037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F4FDDA-7949-46BD-831F-951855A7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1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81C32F-10DA-4331-9539-138C7EBB9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EA193B-5E8F-4A41-958D-F196D6FF0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8F561F-06EA-475F-912F-FF3ED147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6E69ED-3B52-4D2C-85E2-4BCB0AF5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12E984-C98F-4C1C-9509-DD1904CF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9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E0000-84C2-421F-8F12-53872771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91191-A5C6-4A67-8FE9-81CEF778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157F3-D61D-43B0-99B1-D2625A7D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8C356-EE33-489F-A9A9-745ADF95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5D02C6-F307-4084-8B66-17543FB1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2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996DB-974D-4130-8D75-FC1690E25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6DE2A3-8E51-4C2B-A70A-E0012873D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5CF8A-6DC1-419B-84E3-887B9D54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DF774-D9C9-4322-BE77-F6BD75E2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CCF87-3A27-4CE2-A85F-C75841A3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6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6D0F9-9F14-49B7-B3E8-25D12CC4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55748C-E9A4-4336-A2A2-ADF4822BE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71769C-7063-4C24-876E-427696117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1FBCE-E677-4208-B478-BB72F571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F00D88-7DD3-40E2-8DE8-78D713B7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569703-1D7E-404F-8E9D-5F9D03715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2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2A55D-731D-48DE-9229-F8DB0829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3C8D99-3602-48AA-A0D4-71BC98063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23A972-FE9A-4E21-83DE-13E767C9D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1A34A3-7E58-46CB-BD03-B364680D9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AF94103-32D3-4BA6-AAE7-4D92E0EB6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471DF4-A990-4EC3-A00E-F2D619AC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0D4FDC-7639-4864-85CA-9B874CEA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B2230F-302E-4AFE-8401-1877319A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8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8868C-C6B1-409C-867B-3B215CD7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64C945-5F1F-4843-82A3-576387B5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E09BD6-CCD6-4053-BC66-90D8319A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F225DF-7A05-451A-B2F0-73CD5AE1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0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3BF7796-B1DE-4F4B-8036-F31BB3652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C27C44A-CF24-4E88-96B9-C63CCB8B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980ED4-621C-46B6-ADDC-DF4F56F9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9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3771A-3A79-4880-8685-EF4EC6E85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CE407-D868-4648-B861-7FF190FE4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AFF060-9BE8-47FB-B98F-23E671EDC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3745F5-48A5-43C3-9629-FD87E04E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347FEA-F96A-4893-95FD-57B586FD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BA22D1-0B16-47E0-B279-9AECFBA1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4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EBC1F-7956-4667-9449-53C44CF20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D13003-316A-42C1-B04A-4E00E69B5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C557BB-E557-45E0-A993-78E05E9D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620514-3E5E-40B5-8952-65D550C4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4429CB-8B66-4431-A33F-F2DB2339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33F02F-6FAB-4824-8E8F-B057304A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3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931B1-A91F-4DB3-BD15-C9FEEDEF8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44CD60-3182-4395-8071-82442F5BB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E61F0D-DD0C-4376-9367-5FBB29ACE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E1D3-0781-4BD8-9405-BBA077CECF5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CCAF5-4E86-4B41-91A0-BC64BE334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FA5314-7519-4D64-BCC5-C11F5EAA2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3C26-7A44-453E-9A71-80689B14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1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BE6DC-95AE-421B-BF8E-186172D86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477"/>
            <a:ext cx="10515600" cy="1484211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табакокурения и его вред для подростков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FD7C86C-E601-4ECF-889B-443DBAF8D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41" y="1825625"/>
            <a:ext cx="7688826" cy="4693162"/>
          </a:xfrm>
        </p:spPr>
      </p:pic>
    </p:spTree>
    <p:extLst>
      <p:ext uri="{BB962C8B-B14F-4D97-AF65-F5344CB8AC3E}">
        <p14:creationId xmlns:p14="http://schemas.microsoft.com/office/powerpoint/2010/main" val="292495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9D8F3-1ACE-4CE2-B2EA-8F5B177B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FC1F66-77F7-4D5F-858F-56EE6CEC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итоги всему сказанному выше, нужно признать, что курение в подростковом возрасте серьезная проблема, которая требует комплексного подхода к решению. При этом основную роль в ее разрешении должно сыграть ближайшее окружение подростка (семья, друзья и школа). Только в этом случае, есть шанс переломить ситуацию и снизить количество курильщиков в стране.</a:t>
            </a:r>
          </a:p>
        </p:txBody>
      </p:sp>
    </p:spTree>
    <p:extLst>
      <p:ext uri="{BB962C8B-B14F-4D97-AF65-F5344CB8AC3E}">
        <p14:creationId xmlns:p14="http://schemas.microsoft.com/office/powerpoint/2010/main" val="201091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84B21-D1AF-445F-B979-F04AB08F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9432"/>
            <a:ext cx="10515600" cy="1867301"/>
          </a:xfrm>
        </p:spPr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srgbClr val="002060"/>
                </a:solidFill>
              </a:rPr>
              <a:t>Спасибо за 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288323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A92CF-6465-41AC-BF9A-70DDA8BB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57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Никотиновая зависимость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C640FD-00CA-4FB1-B01B-870EBDA1C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684"/>
            <a:ext cx="10515600" cy="48102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/>
              <a:t>Никотиновая зависимость – одна из самых распространенных зависимостей наряду с </a:t>
            </a:r>
            <a:r>
              <a:rPr lang="ru-RU" b="1" dirty="0" err="1"/>
              <a:t>кофеиноманией</a:t>
            </a:r>
            <a:r>
              <a:rPr lang="ru-RU" b="1" dirty="0"/>
              <a:t> и алкоголизмом. Широкому распространению табака способствует легальность, сохранение работоспособности, скорости реакций и когнитивных функций при использовании этого психостимулятора. Между тем, при менее выраженных и отсроченных по времени негативных эффектах никотин вызывает очень сильную зависимость, сравнимую с зависимостью от алкоголя, ЛСД и наркотиков опиоидного ряда.</a:t>
            </a:r>
          </a:p>
        </p:txBody>
      </p:sp>
    </p:spTree>
    <p:extLst>
      <p:ext uri="{BB962C8B-B14F-4D97-AF65-F5344CB8AC3E}">
        <p14:creationId xmlns:p14="http://schemas.microsoft.com/office/powerpoint/2010/main" val="238881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1D24E-E5EC-40B3-B6FF-21AA8219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табачного дыма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1072FF-A4CC-461A-B0BF-429B4F1B8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006"/>
            <a:ext cx="10515600" cy="47119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В табачном дыме содержится более 4000 химических соединений, из них более 40 особо опасных, так как вызывают рак. </a:t>
            </a:r>
          </a:p>
          <a:p>
            <a:pPr marL="0" indent="0">
              <a:buNone/>
            </a:pPr>
            <a:r>
              <a:rPr lang="ru-RU" b="1" dirty="0"/>
              <a:t>30 относится к разряду натуральных ядов: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никотин;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err="1"/>
              <a:t>бензопирен</a:t>
            </a:r>
            <a:r>
              <a:rPr lang="ru-RU" b="1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цианид;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мышьяк;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формальдегид;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углекислый газ;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окись углерода;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синильная кислота и др.</a:t>
            </a:r>
          </a:p>
          <a:p>
            <a:pPr marL="0" indent="0">
              <a:buNone/>
            </a:pPr>
            <a:r>
              <a:rPr lang="ru-RU" b="1" dirty="0"/>
              <a:t>В сигаретном дыме содержать радиоактивные 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30666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95BDA-9768-47D4-8810-1B9E74C0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4263C-2B78-4769-9BA8-4066A9C8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543"/>
            <a:ext cx="10515600" cy="45984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отдельные статистические показатели по ведущим мировым странам, которые рассказывают о количестве лиц, умерших из-за табачной зависимости. Россия вошла в этом списке в пятерку фаворитов. Мы занимаем «почетное» 4-е место, уступая США, Индии и Китаю. Следом за нами идет Индонезия. Статистика смертей от курения в России имеет следующий вид: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развившихся проблем сердечно-сосудистой системы (болезни сердца и сосудов, инфаркты, инсульты): 49% или 165 000 человек ежегодно.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Онкологические процессы: 29% или 85 000 граждан каждый год.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органов дыхания: 14% или 48 000 человек ежегодно.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причины гибели в результате курения: 12% (или 40 000 граждан каждый год).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02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B854E-8604-455C-A7F3-4059D94C9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причины, в результате которых курение становится ежедневной привычкой подростков: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89E59D-F29B-4F88-80D8-6E7781B3C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3553"/>
            <a:ext cx="5181600" cy="421340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подражать кому-то из уже курящих школьников либо студентов;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просыпается чувство интереса, жажда испытать новые ощущения;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казаться для окружающих взрослее и самостоятельнее;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конкретно девушки входят в круг курильщиков, потому что связывают этот процесс с кокетством, возможностью понравится какому-то парню, а также считают, что курение это возможность проявить оригинальность.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3520213-E2E0-460F-BF21-961E6B55DE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83" y="1963738"/>
            <a:ext cx="4939402" cy="4138679"/>
          </a:xfrm>
        </p:spPr>
      </p:pic>
    </p:spTree>
    <p:extLst>
      <p:ext uri="{BB962C8B-B14F-4D97-AF65-F5344CB8AC3E}">
        <p14:creationId xmlns:p14="http://schemas.microsoft.com/office/powerpoint/2010/main" val="218960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168D7-9728-4C4D-9792-D12F279D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 курения для подростков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6292B-7047-4353-9E0E-955F44C19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787"/>
            <a:ext cx="8758187" cy="4810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курении страдают у подростков: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замедляется реакция в движении;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мышечная сила;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ухудшается острота зрения;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истощаются нервные клетки;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зрительной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повышается внутриглазное давление;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подавление и угнетение функций слуховой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повышается температура, возникает жажда, раздражительность, нарушается сон.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нормальный режим труда и отдыха;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физическую силу, выносливость, ухудшает координацию.</a:t>
            </a:r>
          </a:p>
        </p:txBody>
      </p:sp>
    </p:spTree>
    <p:extLst>
      <p:ext uri="{BB962C8B-B14F-4D97-AF65-F5344CB8AC3E}">
        <p14:creationId xmlns:p14="http://schemas.microsoft.com/office/powerpoint/2010/main" val="310952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2CF15-B0C0-4EFB-B3CA-F95A3526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подростки, закурив, продолжают курить и это становится постоянным фактором, начинает формироваться </a:t>
            </a:r>
            <a:r>
              <a:rPr lang="ru-RU" sz="4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никотиновая токсикомания.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CB6AD9-AB7A-439A-81A9-E331BE39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061"/>
            <a:ext cx="10515600" cy="39439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три стадии никотиновой токсикомании.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Первая стадия – бытовое курение. Подросток курит вначале эпизодически, 1-2 сигареты в неделю, в зависимости от ситуации. Затем возникает ежедневное курение до 3-5 сигарет в день. Курильщику кажется, что его работоспособность повышается, улучшается самочувствие.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Вторая стадия – привычное курение. Появляются навязчивое желание курить. Возникает зависимость от курения. В этой стадии ухудшается самочувствие: появляются головные боли, раздражительность, нарушается сон, снижается работоспособность, повышается утомляемость, беспокоит кашель.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стадия – пристрастное курения. Зависимость носить физический характер. Возникает непреодолимое желание курить. Появляется привычка курить натощак, сразу после еды, нередко ночью.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47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7E2D4-EF97-4018-8FE4-1F6291B1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r>
              <a:rPr lang="ru-RU" sz="4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табакокурения содержит ряд мер:</a:t>
            </a:r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96F0CC-E29F-471E-8ABA-D9F71DA52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674"/>
            <a:ext cx="10515600" cy="4396289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7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Показывайте правильный пример. Это касается родителей, которые неосознанно могут запрограммировать своего ребенка на курение в дальнейшем. Научитесь подавать правильный пример, выбрав спортивный образ жизни и правильное питание.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7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рекламы сигарет. Многие страны уже подхватили подобную идею, теперь не просто увидеть рекламу табака в открытом доступе. В нашей стране больше нельзя выкладывать сигареты в витринах магазинов. На обоих сторонах пачки изображена информация о последствиях курения. Мера ведет к тому, что у ребенка просто не возникает лишнего интереса к сигаретам.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7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бесед. Важно доносить до человека, особенно до ребенка, о вреде для организма. Нельзя полностью оградить ребенка от любой информации о сигаретах, нужно рассказать о всех негативных последствиях от сигарет.</a:t>
            </a:r>
            <a:br>
              <a:rPr lang="ru-RU" sz="7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7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9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29B8D-271D-4184-9420-FA74CAD9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50258"/>
            <a:ext cx="10515600" cy="1148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920A3-C6B0-4202-834B-98A9DE2D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783" y="1232034"/>
            <a:ext cx="10515600" cy="53437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Пропагандирование здорового образа жизни. Пропаганда спорта и правильного питания способна уберечь подростков от необдуманных последствий. В малом возрасте на детей особенно большое влияние оказывает окружение. Если это окружение заботится о здоровье, не злоупотребляет алкоголем и сигаретами, то есть большая доля вероятности, что ребенок не собьется с правильного пути.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продавать сигареты несовершеннолетним. Эта мера принята давно, ее поддержали многие страны. До сих пор многие продавцы пренебрегают этим правилом, продавая табак лицам, не достигшим 18 лет.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курить в общественных местах. Антитабачный закон вступил в силу не так уж давно. Теперь дети лишены возможности созерцать дурной пример, окружающие не будут пассивными курильщиками.</a:t>
            </a:r>
            <a:b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 startAt="4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062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869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табакокурения и его вред для подростков</vt:lpstr>
      <vt:lpstr>Никотиновая зависимость </vt:lpstr>
      <vt:lpstr>Состав табачного дыма</vt:lpstr>
      <vt:lpstr>Статистические данные</vt:lpstr>
      <vt:lpstr>Основные причины, в результате которых курение становится ежедневной привычкой подростков:</vt:lpstr>
      <vt:lpstr>Вред курения для подростков </vt:lpstr>
      <vt:lpstr>Если подростки, закурив, продолжают курить и это становится постоянным фактором, начинает формироваться никотиновая токсикомания. </vt:lpstr>
      <vt:lpstr>  Профилактика табакокурения содержит ряд мер:  </vt:lpstr>
      <vt:lpstr>Презентация PowerPoint</vt:lpstr>
      <vt:lpstr>Заключение.</vt:lpstr>
      <vt:lpstr>Спасибо за внимания.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табакокурения и его вред для подростков</dc:title>
  <dc:creator>Пользователь</dc:creator>
  <cp:lastModifiedBy>Пользователь</cp:lastModifiedBy>
  <cp:revision>5</cp:revision>
  <dcterms:created xsi:type="dcterms:W3CDTF">2020-06-09T05:18:03Z</dcterms:created>
  <dcterms:modified xsi:type="dcterms:W3CDTF">2020-06-11T01:58:11Z</dcterms:modified>
</cp:coreProperties>
</file>